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89394-31BC-4BFB-86A0-204C99BCCF37}" v="9" dt="2026-01-15T08:31:04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757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459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5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086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249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874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19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627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535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541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450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A124-B634-4B36-BEB9-38E97A50F9DB}" type="datetimeFigureOut">
              <a:rPr lang="en-ZA" smtClean="0"/>
              <a:t>2026/01/15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F6F6-D284-48A5-BDF2-DCF35283AB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314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NG Kerk Kraggakamma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ZA" dirty="0" err="1">
                <a:solidFill>
                  <a:srgbClr val="FFFFFF"/>
                </a:solidFill>
              </a:rPr>
              <a:t>Finansiele</a:t>
            </a:r>
            <a:r>
              <a:rPr lang="en-ZA" dirty="0">
                <a:solidFill>
                  <a:srgbClr val="FFFFFF"/>
                </a:solidFill>
              </a:rPr>
              <a:t> state  Feb 25 </a:t>
            </a:r>
            <a:r>
              <a:rPr lang="en-ZA" dirty="0" err="1">
                <a:solidFill>
                  <a:srgbClr val="FFFFFF"/>
                </a:solidFill>
              </a:rPr>
              <a:t>aanbieding</a:t>
            </a:r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668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9644" y="1371601"/>
            <a:ext cx="932713" cy="117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43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Inkomste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Mrt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24 – Feb 25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6046FF-71AF-2AEF-B453-9AA9BE340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4" y="0"/>
            <a:ext cx="8153396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7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0">
        <p15:prstTrans prst="curtains"/>
      </p:transition>
    </mc:Choice>
    <mc:Fallback xmlns=""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98" y="2767106"/>
            <a:ext cx="313097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Gemeente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bydrae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2024 vs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74EC6-B186-18AC-E062-682CEF80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923" y="584460"/>
            <a:ext cx="8126078" cy="553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4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5" y="2767106"/>
            <a:ext cx="3186764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Uitgawes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Mrt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24 – Feb 25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2657A7-04C3-924D-FABA-EF802ACF8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4" y="0"/>
            <a:ext cx="815874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5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05" y="2767106"/>
            <a:ext cx="3186764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Uitgawes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vergelyking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2024 vs 2025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B98729-7CA3-C20F-7AC3-BB9ECB5F4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4" y="478712"/>
            <a:ext cx="8143885" cy="58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5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Fondse aangewend oor die afgelope 2 jaar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4F43E-01FA-6AE5-AAF3-453657281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4" y="0"/>
            <a:ext cx="8133322" cy="60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9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7F8BF-D116-45EE-A3CC-780F7C45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Personeel samestelling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DD51BE-FDE5-9201-A4D7-3952406C2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181" y="992677"/>
            <a:ext cx="8136344" cy="48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1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39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NG Kerk Kraggakamma </vt:lpstr>
      <vt:lpstr>Inkomste Mrt 24 – Feb 25</vt:lpstr>
      <vt:lpstr>Gemeente bydrae 2024 vs 2025</vt:lpstr>
      <vt:lpstr>Uitgawes Mrt 24 – Feb 25</vt:lpstr>
      <vt:lpstr>Uitgawes vergelyking 2024 vs 2025</vt:lpstr>
      <vt:lpstr>Fondse aangewend oor die afgelope 2 jaar</vt:lpstr>
      <vt:lpstr>Personeel samestelling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 Kerk Kraggakamma</dc:title>
  <dc:creator>Eugene Pretorius</dc:creator>
  <cp:lastModifiedBy>Eugene Pretorius</cp:lastModifiedBy>
  <cp:revision>33</cp:revision>
  <dcterms:created xsi:type="dcterms:W3CDTF">2015-06-14T20:11:20Z</dcterms:created>
  <dcterms:modified xsi:type="dcterms:W3CDTF">2026-01-15T08:32:39Z</dcterms:modified>
</cp:coreProperties>
</file>